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5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linkedin.com/help/linkedin/answer/1167" TargetMode="External"/><Relationship Id="rId3" Type="http://schemas.openxmlformats.org/officeDocument/2006/relationships/hyperlink" Target="http://www.linkedin.com/uas/request-password-reset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352962"/>
            <a:ext cx="6498158" cy="2277947"/>
          </a:xfrm>
        </p:spPr>
        <p:txBody>
          <a:bodyPr/>
          <a:lstStyle/>
          <a:p>
            <a:r>
              <a:rPr lang="en-US" b="1" dirty="0" smtClean="0"/>
              <a:t>LinkedIn: </a:t>
            </a:r>
            <a:r>
              <a:rPr lang="en-US" dirty="0" smtClean="0"/>
              <a:t>Networking, Online Resumes &amp; Job Searching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782772"/>
            <a:ext cx="6498159" cy="64887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Instructor: Sherry O’Neal-Hancock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827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Times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0000"/>
                </a:solidFill>
              </a:rPr>
              <a:t>1PM-4PM: Class Times</a:t>
            </a:r>
          </a:p>
          <a:p>
            <a:r>
              <a:rPr lang="en-US" sz="3200" dirty="0" smtClean="0">
                <a:solidFill>
                  <a:srgbClr val="000000"/>
                </a:solidFill>
              </a:rPr>
              <a:t>3:30-3:45PM: Break</a:t>
            </a:r>
          </a:p>
          <a:p>
            <a:r>
              <a:rPr lang="en-US" sz="3200" dirty="0" smtClean="0">
                <a:solidFill>
                  <a:srgbClr val="000000"/>
                </a:solidFill>
              </a:rPr>
              <a:t>4-4:30PM: I will stay after class to help with online resume building or job searches</a:t>
            </a:r>
            <a:endParaRPr lang="en-US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231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Housekeeping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Setup your laptop and connect to the Internet (use </a:t>
            </a:r>
            <a:r>
              <a:rPr lang="en-US" dirty="0" err="1" smtClean="0"/>
              <a:t>WiFi</a:t>
            </a:r>
            <a:r>
              <a:rPr lang="en-US" dirty="0" smtClean="0"/>
              <a:t> </a:t>
            </a:r>
            <a:r>
              <a:rPr lang="en-US" dirty="0" err="1" smtClean="0"/>
              <a:t>HotSpot</a:t>
            </a:r>
            <a:r>
              <a:rPr lang="en-US" dirty="0" smtClean="0"/>
              <a:t> or use your cell phone to create a </a:t>
            </a:r>
            <a:r>
              <a:rPr lang="en-US" dirty="0" err="1" smtClean="0"/>
              <a:t>HotSpot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smtClean="0"/>
              <a:t>or</a:t>
            </a:r>
            <a:br>
              <a:rPr lang="en-US" dirty="0" smtClean="0"/>
            </a:br>
            <a:r>
              <a:rPr lang="en-US" dirty="0" smtClean="0"/>
              <a:t>Use your Smartphone and download the LinkedIn App </a:t>
            </a:r>
            <a:r>
              <a:rPr lang="en-US" dirty="0"/>
              <a:t>(doesn’t have as many features)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Have a copy of your resume (even if it is an old version)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If you already have a LinkedIn Account, make sure you have your email address/password before class starts.</a:t>
            </a:r>
          </a:p>
        </p:txBody>
      </p:sp>
      <p:pic>
        <p:nvPicPr>
          <p:cNvPr id="4" name="Picture 3" descr="408305-linkedin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9" r="21645"/>
          <a:stretch/>
        </p:blipFill>
        <p:spPr>
          <a:xfrm>
            <a:off x="7570245" y="257193"/>
            <a:ext cx="1352877" cy="134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526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Can’t Access Your Old LinkedIn Account?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Forgot Your </a:t>
            </a:r>
            <a:r>
              <a:rPr lang="en-US" dirty="0" smtClean="0"/>
              <a:t>LinkedIn Password or Email?</a:t>
            </a:r>
            <a:endParaRPr lang="en-US" dirty="0" smtClean="0"/>
          </a:p>
          <a:p>
            <a:pPr marL="793750" lvl="1" indent="-457200">
              <a:buFont typeface="+mj-lt"/>
              <a:buAutoNum type="alphaUcPeriod"/>
            </a:pPr>
            <a:r>
              <a:rPr lang="en-US" dirty="0" smtClean="0"/>
              <a:t>Go to </a:t>
            </a:r>
            <a:r>
              <a:rPr lang="en-US" u="sng" dirty="0">
                <a:hlinkClick r:id="rId2"/>
              </a:rPr>
              <a:t>https://www.linkedin.com/help/linkedin/answer/1167</a:t>
            </a:r>
            <a:r>
              <a:rPr lang="en-US" dirty="0"/>
              <a:t>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No </a:t>
            </a:r>
            <a:r>
              <a:rPr lang="en-US" dirty="0" smtClean="0"/>
              <a:t>Longer Have Email Access?</a:t>
            </a:r>
            <a:br>
              <a:rPr lang="en-US" dirty="0" smtClean="0"/>
            </a:br>
            <a:r>
              <a:rPr lang="en-US" dirty="0" smtClean="0"/>
              <a:t>Verify Your Identity</a:t>
            </a:r>
          </a:p>
          <a:p>
            <a:pPr marL="793750" lvl="1" indent="-457200">
              <a:buFont typeface="+mj-lt"/>
              <a:buAutoNum type="alphaUcPeriod"/>
            </a:pPr>
            <a:r>
              <a:rPr lang="en-US" dirty="0" smtClean="0"/>
              <a:t>Go to: </a:t>
            </a:r>
            <a:r>
              <a:rPr lang="en-US" dirty="0" smtClean="0">
                <a:hlinkClick r:id="rId3"/>
              </a:rPr>
              <a:t>http://www.linkedin.com/uas/request-password-reset</a:t>
            </a:r>
            <a:endParaRPr lang="en-US" dirty="0" smtClean="0"/>
          </a:p>
          <a:p>
            <a:pPr marL="793750" lvl="1" indent="-457200">
              <a:buFont typeface="+mj-lt"/>
              <a:buAutoNum type="alphaUcPeriod"/>
            </a:pPr>
            <a:r>
              <a:rPr lang="en-US" dirty="0" smtClean="0"/>
              <a:t>You will need a copy of your Driver’s License or other ID card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137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Profile Headshots</a:t>
            </a:r>
            <a:endParaRPr lang="en-US" dirty="0"/>
          </a:p>
        </p:txBody>
      </p:sp>
      <p:pic>
        <p:nvPicPr>
          <p:cNvPr id="4" name="Picture 3" descr="LinkedIn Headshots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1436"/>
            <a:ext cx="9144000" cy="424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905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LinkedIn </a:t>
            </a:r>
            <a:r>
              <a:rPr lang="en-US" smtClean="0"/>
              <a:t>Connection Levels</a:t>
            </a:r>
            <a:endParaRPr lang="en-US" dirty="0"/>
          </a:p>
        </p:txBody>
      </p:sp>
      <p:pic>
        <p:nvPicPr>
          <p:cNvPr id="4" name="Picture 3" descr="Linkedin-level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453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1008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24</TotalTime>
  <Words>116</Words>
  <Application>Microsoft Macintosh PowerPoint</Application>
  <PresentationFormat>On-screen Show 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Breeze</vt:lpstr>
      <vt:lpstr>LinkedIn: Networking, Online Resumes &amp; Job Searching</vt:lpstr>
      <vt:lpstr>Class Times</vt:lpstr>
      <vt:lpstr>Housekeeping</vt:lpstr>
      <vt:lpstr>Can’t Access Your Old LinkedIn Account?</vt:lpstr>
      <vt:lpstr>Good Profile Headshots</vt:lpstr>
      <vt:lpstr>LinkedIn Connection Levels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LinkedIn: Networking, Online Resumes &amp; Job Searches</dc:title>
  <dc:creator>Sherry OH</dc:creator>
  <cp:lastModifiedBy>Sherry OH</cp:lastModifiedBy>
  <cp:revision>11</cp:revision>
  <dcterms:created xsi:type="dcterms:W3CDTF">2019-05-06T19:29:22Z</dcterms:created>
  <dcterms:modified xsi:type="dcterms:W3CDTF">2019-05-09T05:08:55Z</dcterms:modified>
</cp:coreProperties>
</file>